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6" r:id="rId3"/>
    <p:sldId id="257" r:id="rId4"/>
    <p:sldId id="259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124" autoAdjust="0"/>
  </p:normalViewPr>
  <p:slideViewPr>
    <p:cSldViewPr snapToGrid="0">
      <p:cViewPr varScale="1">
        <p:scale>
          <a:sx n="62" d="100"/>
          <a:sy n="62" d="100"/>
        </p:scale>
        <p:origin x="105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9D7D7-7CBC-4BAA-AFA4-E80EDD4CA5A9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12EB9-649D-4151-80F0-98384FA9DC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57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2"/>
                </a:solidFill>
                <a:latin typeface="Futura"/>
              </a:rPr>
              <a:t>How can digital innovation help the UN and the public work more effectively together?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 smtClean="0">
              <a:solidFill>
                <a:schemeClr val="tx2"/>
              </a:solidFill>
              <a:latin typeface="Futur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2"/>
                </a:solidFill>
                <a:latin typeface="Futura"/>
              </a:rPr>
              <a:t>We decided to use digital</a:t>
            </a:r>
            <a:r>
              <a:rPr lang="en-GB" sz="1200" baseline="0" dirty="0" smtClean="0">
                <a:solidFill>
                  <a:schemeClr val="tx2"/>
                </a:solidFill>
                <a:latin typeface="Futura"/>
              </a:rPr>
              <a:t> to tackle an issue right at the heart of the UN.</a:t>
            </a:r>
            <a:r>
              <a:rPr lang="en-GB" sz="1200" dirty="0" smtClean="0">
                <a:solidFill>
                  <a:schemeClr val="tx2"/>
                </a:solidFill>
                <a:latin typeface="Futura"/>
              </a:rPr>
              <a:t> </a:t>
            </a:r>
            <a:endParaRPr lang="fr-FR" sz="1200" dirty="0" smtClean="0">
              <a:solidFill>
                <a:schemeClr val="tx2"/>
              </a:solidFill>
              <a:latin typeface="Futur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6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UN Secretary-General plays a crucial role in tackling global challenges and improving the lives of seven billion </a:t>
            </a:r>
            <a:r>
              <a:rPr lang="en-GB" dirty="0" smtClean="0"/>
              <a:t>people</a:t>
            </a:r>
            <a:r>
              <a:rPr lang="en-GB" baseline="0" dirty="0" smtClean="0"/>
              <a:t> </a:t>
            </a:r>
            <a:r>
              <a:rPr lang="en-GB" dirty="0" smtClean="0"/>
              <a:t>but they are </a:t>
            </a:r>
            <a:r>
              <a:rPr lang="en-GB" dirty="0"/>
              <a:t>chosen behind closed doors by the permanent 5 members of the security councils. It's not democratic, it's not in keeping with the Charter of the UN and the idea of "We The </a:t>
            </a:r>
            <a:r>
              <a:rPr lang="en-GB" dirty="0" smtClean="0"/>
              <a:t>Peoples”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4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"We support the 1 for 7 Billion </a:t>
            </a:r>
            <a:r>
              <a:rPr lang="en-GB" dirty="0" smtClean="0"/>
              <a:t>campaign. With a reach of 500k twitter followers and coverage in the New York</a:t>
            </a:r>
            <a:r>
              <a:rPr lang="en-GB" baseline="0" dirty="0" smtClean="0"/>
              <a:t> Post and beyond, we have a highly engaged users, waiting to take actions</a:t>
            </a:r>
            <a:r>
              <a:rPr lang="en-GB" dirty="0" smtClean="0"/>
              <a:t> beyond petition signing</a:t>
            </a:r>
            <a:r>
              <a:rPr lang="en-GB" baseline="0" dirty="0" smtClean="0"/>
              <a:t> and t</a:t>
            </a:r>
            <a:r>
              <a:rPr lang="en-GB" dirty="0" smtClean="0"/>
              <a:t>hat’s </a:t>
            </a:r>
            <a:r>
              <a:rPr lang="en-GB" dirty="0" smtClean="0"/>
              <a:t>why we’ve designed wethepeoples.co;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I’m </a:t>
            </a:r>
            <a:r>
              <a:rPr lang="en-GB" dirty="0" smtClean="0"/>
              <a:t>Dan Marsh, the </a:t>
            </a:r>
            <a:r>
              <a:rPr lang="en-GB" dirty="0" err="1" smtClean="0"/>
              <a:t>ideator</a:t>
            </a:r>
            <a:r>
              <a:rPr lang="en-GB" dirty="0" smtClean="0"/>
              <a:t> for </a:t>
            </a:r>
            <a:r>
              <a:rPr lang="en-GB" dirty="0" err="1" smtClean="0"/>
              <a:t>wethepeoples</a:t>
            </a:r>
            <a:r>
              <a:rPr lang="en-GB" dirty="0" smtClean="0"/>
              <a:t> and I’m joined on stage with Zack the lead </a:t>
            </a:r>
            <a:r>
              <a:rPr lang="en-GB" dirty="0" smtClean="0"/>
              <a:t>developer</a:t>
            </a:r>
            <a:r>
              <a:rPr lang="en-GB" baseline="0" dirty="0" smtClean="0"/>
              <a:t> and </a:t>
            </a:r>
            <a:r>
              <a:rPr lang="en-GB" dirty="0" smtClean="0"/>
              <a:t>Jo Mitchell a fellow </a:t>
            </a:r>
            <a:r>
              <a:rPr lang="en-GB" dirty="0" err="1" smtClean="0"/>
              <a:t>ideator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1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WeThePeoples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gives anyone a chance to suggest their own candidate for SG and critically, to then campaign for that person on Facebook, YouTube, Twitter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other networks.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regularly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contact nominators and voters to tell them how their nominee is fairing and give them advice on how to help spread the campaign message. This will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turn raise the profile of the site, which in turn will help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 the real issue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how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 the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of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the Sec-Gen this is."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57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system was designed with simplicity in mind, able to be used by anyone from a 70 year old member of their local UN </a:t>
            </a:r>
            <a:r>
              <a:rPr lang="en-GB" dirty="0" smtClean="0"/>
              <a:t>Association</a:t>
            </a:r>
            <a:r>
              <a:rPr lang="en-GB" baseline="0" dirty="0" smtClean="0"/>
              <a:t> </a:t>
            </a:r>
            <a:r>
              <a:rPr lang="en-GB" dirty="0" smtClean="0"/>
              <a:t>to a teenager </a:t>
            </a:r>
            <a:r>
              <a:rPr lang="en-GB" dirty="0" smtClean="0"/>
              <a:t>who has previously had no interest in the UN </a:t>
            </a:r>
            <a:r>
              <a:rPr lang="en-GB" baseline="0" dirty="0" smtClean="0"/>
              <a:t>or indeed someone in a UN supported country with only SMS access to the web.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3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I’ll now hand over to</a:t>
            </a:r>
            <a:r>
              <a:rPr lang="en-GB" baseline="0" dirty="0" smtClean="0"/>
              <a:t> Zack to demo where we are right now: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62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have an</a:t>
            </a:r>
            <a:r>
              <a:rPr lang="en-GB" baseline="0" dirty="0" smtClean="0"/>
              <a:t> (almost) launch ready project, a twitter account,@</a:t>
            </a:r>
            <a:r>
              <a:rPr lang="en-GB" baseline="0" dirty="0" err="1" smtClean="0"/>
              <a:t>we_arethepeoples</a:t>
            </a:r>
            <a:r>
              <a:rPr lang="en-GB" baseline="0" dirty="0" smtClean="0"/>
              <a:t> that has a massive 29 followers and increasing. We will work with UNA UK to ensure that we provide a voice for the seven billion.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Thanks for listening and are there any questions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12EB9-649D-4151-80F0-98384FA9DC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61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59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9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7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19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6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14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0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38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3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C0554-6AAD-40AA-B841-2DD796B57C8C}" type="datetimeFigureOut">
              <a:rPr lang="en-GB" smtClean="0"/>
              <a:t>22/02/2015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4AD8-39C9-4E35-BAA6-D5F6FFD389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1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3" y="0"/>
            <a:ext cx="12223663" cy="757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1663" y="948150"/>
            <a:ext cx="12208165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solidFill>
                  <a:schemeClr val="bg1">
                    <a:lumMod val="95000"/>
                  </a:schemeClr>
                </a:solidFill>
              </a:rPr>
              <a:t>the question</a:t>
            </a:r>
            <a:endParaRPr lang="en-GB" sz="9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3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905" y="-437881"/>
            <a:ext cx="12442652" cy="7714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2897" y="946800"/>
            <a:ext cx="12332905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solidFill>
                  <a:schemeClr val="bg1">
                    <a:lumMod val="95000"/>
                  </a:schemeClr>
                </a:solidFill>
              </a:rPr>
              <a:t>we the peoples</a:t>
            </a:r>
            <a:endParaRPr lang="en-GB" sz="9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26431" b="38610"/>
          <a:stretch/>
        </p:blipFill>
        <p:spPr>
          <a:xfrm>
            <a:off x="4754880" y="2459502"/>
            <a:ext cx="3165231" cy="29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59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982800"/>
            <a:ext cx="12192000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GB" sz="9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77" y="1071198"/>
            <a:ext cx="5083445" cy="13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59040"/>
          </a:xfrm>
        </p:spPr>
      </p:pic>
      <p:sp>
        <p:nvSpPr>
          <p:cNvPr id="5" name="TextBox 4"/>
          <p:cNvSpPr txBox="1"/>
          <p:nvPr/>
        </p:nvSpPr>
        <p:spPr>
          <a:xfrm>
            <a:off x="0" y="982800"/>
            <a:ext cx="12192000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solidFill>
                  <a:schemeClr val="bg1"/>
                </a:solidFill>
                <a:effectLst/>
              </a:rPr>
              <a:t>first steps for change</a:t>
            </a:r>
            <a:endParaRPr lang="en-GB" sz="9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13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207125" cy="7568418"/>
          </a:xfrm>
        </p:spPr>
      </p:pic>
      <p:sp>
        <p:nvSpPr>
          <p:cNvPr id="5" name="TextBox 4"/>
          <p:cNvSpPr txBox="1"/>
          <p:nvPr/>
        </p:nvSpPr>
        <p:spPr>
          <a:xfrm>
            <a:off x="0" y="982800"/>
            <a:ext cx="12192000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s</a:t>
            </a:r>
            <a:r>
              <a:rPr lang="en-GB" sz="9600" dirty="0" smtClean="0">
                <a:solidFill>
                  <a:schemeClr val="bg1"/>
                </a:solidFill>
              </a:rPr>
              <a:t>imple </a:t>
            </a:r>
            <a:r>
              <a:rPr lang="en-GB" sz="9600" dirty="0" smtClean="0">
                <a:solidFill>
                  <a:schemeClr val="bg1"/>
                </a:solidFill>
              </a:rPr>
              <a:t>and engaging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9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189"/>
            <a:ext cx="12246577" cy="7592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982800"/>
            <a:ext cx="12192000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solidFill>
                  <a:schemeClr val="bg1"/>
                </a:solidFill>
              </a:rPr>
              <a:t>demo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499"/>
            <a:ext cx="12223663" cy="757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982800"/>
            <a:ext cx="12192000" cy="15696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solidFill>
                  <a:schemeClr val="bg1"/>
                </a:solidFill>
              </a:rPr>
              <a:t>moving forward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394</Words>
  <Application>Microsoft Office PowerPoint</Application>
  <PresentationFormat>Widescreen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Futura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Marsh</dc:creator>
  <cp:lastModifiedBy>Dan Marsh</cp:lastModifiedBy>
  <cp:revision>17</cp:revision>
  <dcterms:created xsi:type="dcterms:W3CDTF">2015-02-22T11:20:17Z</dcterms:created>
  <dcterms:modified xsi:type="dcterms:W3CDTF">2015-02-22T14:06:34Z</dcterms:modified>
</cp:coreProperties>
</file>